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5" r:id="rId8"/>
    <p:sldId id="263" r:id="rId9"/>
    <p:sldId id="274" r:id="rId10"/>
    <p:sldId id="262" r:id="rId11"/>
    <p:sldId id="277" r:id="rId12"/>
    <p:sldId id="276" r:id="rId13"/>
    <p:sldId id="278" r:id="rId14"/>
    <p:sldId id="279" r:id="rId15"/>
    <p:sldId id="269" r:id="rId16"/>
    <p:sldId id="270" r:id="rId17"/>
    <p:sldId id="271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59" d="100"/>
          <a:sy n="59" d="100"/>
        </p:scale>
        <p:origin x="2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54507-061C-4F1C-AF5E-CB45514FFF9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7CEBAF-43C2-4B34-936C-49781C44D5F4}">
      <dgm:prSet/>
      <dgm:spPr/>
      <dgm:t>
        <a:bodyPr/>
        <a:lstStyle/>
        <a:p>
          <a:r>
            <a:rPr lang="en-US"/>
            <a:t>To create an optimized search engine system that retrieves information from the internet, based on the search query that the user entered. </a:t>
          </a:r>
        </a:p>
      </dgm:t>
    </dgm:pt>
    <dgm:pt modelId="{18335278-B2F0-4350-A7FE-547FA9B067C8}" type="parTrans" cxnId="{9C1C119A-7183-4B18-81EB-6EFC83B9FF18}">
      <dgm:prSet/>
      <dgm:spPr/>
      <dgm:t>
        <a:bodyPr/>
        <a:lstStyle/>
        <a:p>
          <a:endParaRPr lang="en-US"/>
        </a:p>
      </dgm:t>
    </dgm:pt>
    <dgm:pt modelId="{BF257ECF-91B2-43DF-89EF-C441394FC301}" type="sibTrans" cxnId="{9C1C119A-7183-4B18-81EB-6EFC83B9FF18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46E995F-227C-4622-90EC-5B3EEB1B4CFD}">
      <dgm:prSet/>
      <dgm:spPr/>
      <dgm:t>
        <a:bodyPr/>
        <a:lstStyle/>
        <a:p>
          <a:r>
            <a:rPr lang="en-US"/>
            <a:t>To focus on a specific domain of information and provide efficient and best results confined to the knowledge space of that domain. </a:t>
          </a:r>
        </a:p>
      </dgm:t>
    </dgm:pt>
    <dgm:pt modelId="{8042558A-DA3B-461B-A691-297EA6F54382}" type="parTrans" cxnId="{4791A478-49A4-4696-9E64-7EB06144B7F7}">
      <dgm:prSet/>
      <dgm:spPr/>
      <dgm:t>
        <a:bodyPr/>
        <a:lstStyle/>
        <a:p>
          <a:endParaRPr lang="en-US"/>
        </a:p>
      </dgm:t>
    </dgm:pt>
    <dgm:pt modelId="{9D99E807-344A-43FC-896A-C275B16FEC23}" type="sibTrans" cxnId="{4791A478-49A4-4696-9E64-7EB06144B7F7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7FFBCBEC-46FA-4752-816C-A15D2FACB1EF}">
      <dgm:prSet/>
      <dgm:spPr/>
      <dgm:t>
        <a:bodyPr/>
        <a:lstStyle/>
        <a:p>
          <a:r>
            <a:rPr lang="en-US"/>
            <a:t>To make the process for retrieving information as easy as possible for non-technical users. </a:t>
          </a:r>
        </a:p>
      </dgm:t>
    </dgm:pt>
    <dgm:pt modelId="{66F5DB4C-DDEE-4E55-BFAF-332AFE60B94A}" type="parTrans" cxnId="{614C2D8F-6AF1-47DF-8CC7-F4BD24799286}">
      <dgm:prSet/>
      <dgm:spPr/>
      <dgm:t>
        <a:bodyPr/>
        <a:lstStyle/>
        <a:p>
          <a:endParaRPr lang="en-US"/>
        </a:p>
      </dgm:t>
    </dgm:pt>
    <dgm:pt modelId="{145A3F9E-D5AA-4202-A6B6-E0C0ACEFEC3B}" type="sibTrans" cxnId="{614C2D8F-6AF1-47DF-8CC7-F4BD24799286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6AC3761C-438D-4A01-B1D5-7953876EB7C9}" type="pres">
      <dgm:prSet presAssocID="{CED54507-061C-4F1C-AF5E-CB45514FFF9E}" presName="Name0" presStyleCnt="0">
        <dgm:presLayoutVars>
          <dgm:animLvl val="lvl"/>
          <dgm:resizeHandles val="exact"/>
        </dgm:presLayoutVars>
      </dgm:prSet>
      <dgm:spPr/>
    </dgm:pt>
    <dgm:pt modelId="{781D956A-979C-4DCE-9126-6F3C3C5F0377}" type="pres">
      <dgm:prSet presAssocID="{937CEBAF-43C2-4B34-936C-49781C44D5F4}" presName="compositeNode" presStyleCnt="0">
        <dgm:presLayoutVars>
          <dgm:bulletEnabled val="1"/>
        </dgm:presLayoutVars>
      </dgm:prSet>
      <dgm:spPr/>
    </dgm:pt>
    <dgm:pt modelId="{BB613F4D-C967-476F-9B94-6E9BBA692E14}" type="pres">
      <dgm:prSet presAssocID="{937CEBAF-43C2-4B34-936C-49781C44D5F4}" presName="bgRect" presStyleLbl="alignNode1" presStyleIdx="0" presStyleCnt="3"/>
      <dgm:spPr/>
    </dgm:pt>
    <dgm:pt modelId="{8BD052C4-C5DD-461B-B748-14D0D30C0437}" type="pres">
      <dgm:prSet presAssocID="{BF257ECF-91B2-43DF-89EF-C441394FC30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1BC948B-B250-44FD-920C-79B7FF0A3D88}" type="pres">
      <dgm:prSet presAssocID="{937CEBAF-43C2-4B34-936C-49781C44D5F4}" presName="nodeRect" presStyleLbl="alignNode1" presStyleIdx="0" presStyleCnt="3">
        <dgm:presLayoutVars>
          <dgm:bulletEnabled val="1"/>
        </dgm:presLayoutVars>
      </dgm:prSet>
      <dgm:spPr/>
    </dgm:pt>
    <dgm:pt modelId="{25205AC6-E49C-4E26-9214-F9DF260AAFB0}" type="pres">
      <dgm:prSet presAssocID="{BF257ECF-91B2-43DF-89EF-C441394FC301}" presName="sibTrans" presStyleCnt="0"/>
      <dgm:spPr/>
    </dgm:pt>
    <dgm:pt modelId="{8E80F105-696D-4C2E-88E7-7085A03E1372}" type="pres">
      <dgm:prSet presAssocID="{846E995F-227C-4622-90EC-5B3EEB1B4CFD}" presName="compositeNode" presStyleCnt="0">
        <dgm:presLayoutVars>
          <dgm:bulletEnabled val="1"/>
        </dgm:presLayoutVars>
      </dgm:prSet>
      <dgm:spPr/>
    </dgm:pt>
    <dgm:pt modelId="{67182D78-F425-465A-9967-D71141ABEDFB}" type="pres">
      <dgm:prSet presAssocID="{846E995F-227C-4622-90EC-5B3EEB1B4CFD}" presName="bgRect" presStyleLbl="alignNode1" presStyleIdx="1" presStyleCnt="3"/>
      <dgm:spPr/>
    </dgm:pt>
    <dgm:pt modelId="{7AFFED77-F894-45C3-BC8B-FA28ABCAEE9B}" type="pres">
      <dgm:prSet presAssocID="{9D99E807-344A-43FC-896A-C275B16FEC2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34B70B69-D1AA-4C7A-AE2A-86936F1F2A27}" type="pres">
      <dgm:prSet presAssocID="{846E995F-227C-4622-90EC-5B3EEB1B4CFD}" presName="nodeRect" presStyleLbl="alignNode1" presStyleIdx="1" presStyleCnt="3">
        <dgm:presLayoutVars>
          <dgm:bulletEnabled val="1"/>
        </dgm:presLayoutVars>
      </dgm:prSet>
      <dgm:spPr/>
    </dgm:pt>
    <dgm:pt modelId="{FE3179D6-5963-495B-B36B-A9A44D206FA0}" type="pres">
      <dgm:prSet presAssocID="{9D99E807-344A-43FC-896A-C275B16FEC23}" presName="sibTrans" presStyleCnt="0"/>
      <dgm:spPr/>
    </dgm:pt>
    <dgm:pt modelId="{EDE32D5D-E687-407B-88B5-81506EC6DA5B}" type="pres">
      <dgm:prSet presAssocID="{7FFBCBEC-46FA-4752-816C-A15D2FACB1EF}" presName="compositeNode" presStyleCnt="0">
        <dgm:presLayoutVars>
          <dgm:bulletEnabled val="1"/>
        </dgm:presLayoutVars>
      </dgm:prSet>
      <dgm:spPr/>
    </dgm:pt>
    <dgm:pt modelId="{A4837CC3-447B-4913-85F0-86AA9B98A881}" type="pres">
      <dgm:prSet presAssocID="{7FFBCBEC-46FA-4752-816C-A15D2FACB1EF}" presName="bgRect" presStyleLbl="alignNode1" presStyleIdx="2" presStyleCnt="3"/>
      <dgm:spPr/>
    </dgm:pt>
    <dgm:pt modelId="{D26E0BAF-2B8C-451B-90BF-E823E2B6976F}" type="pres">
      <dgm:prSet presAssocID="{145A3F9E-D5AA-4202-A6B6-E0C0ACEFEC3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F0914FF-E435-4A93-9088-685BA313810E}" type="pres">
      <dgm:prSet presAssocID="{7FFBCBEC-46FA-4752-816C-A15D2FACB1E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3D58A00-2697-45EB-BED8-78D446B2A4C7}" type="presOf" srcId="{7FFBCBEC-46FA-4752-816C-A15D2FACB1EF}" destId="{A4837CC3-447B-4913-85F0-86AA9B98A881}" srcOrd="0" destOrd="0" presId="urn:microsoft.com/office/officeart/2016/7/layout/LinearBlockProcessNumbered"/>
    <dgm:cxn modelId="{9521595E-A368-45DC-8516-570663DB81B3}" type="presOf" srcId="{846E995F-227C-4622-90EC-5B3EEB1B4CFD}" destId="{34B70B69-D1AA-4C7A-AE2A-86936F1F2A27}" srcOrd="1" destOrd="0" presId="urn:microsoft.com/office/officeart/2016/7/layout/LinearBlockProcessNumbered"/>
    <dgm:cxn modelId="{CCA1F669-2C24-412C-8402-823E5CB3ACA0}" type="presOf" srcId="{937CEBAF-43C2-4B34-936C-49781C44D5F4}" destId="{51BC948B-B250-44FD-920C-79B7FF0A3D88}" srcOrd="1" destOrd="0" presId="urn:microsoft.com/office/officeart/2016/7/layout/LinearBlockProcessNumbered"/>
    <dgm:cxn modelId="{E35CA454-BB34-4FE1-9966-C6976D2586C5}" type="presOf" srcId="{9D99E807-344A-43FC-896A-C275B16FEC23}" destId="{7AFFED77-F894-45C3-BC8B-FA28ABCAEE9B}" srcOrd="0" destOrd="0" presId="urn:microsoft.com/office/officeart/2016/7/layout/LinearBlockProcessNumbered"/>
    <dgm:cxn modelId="{4791A478-49A4-4696-9E64-7EB06144B7F7}" srcId="{CED54507-061C-4F1C-AF5E-CB45514FFF9E}" destId="{846E995F-227C-4622-90EC-5B3EEB1B4CFD}" srcOrd="1" destOrd="0" parTransId="{8042558A-DA3B-461B-A691-297EA6F54382}" sibTransId="{9D99E807-344A-43FC-896A-C275B16FEC23}"/>
    <dgm:cxn modelId="{614C2D8F-6AF1-47DF-8CC7-F4BD24799286}" srcId="{CED54507-061C-4F1C-AF5E-CB45514FFF9E}" destId="{7FFBCBEC-46FA-4752-816C-A15D2FACB1EF}" srcOrd="2" destOrd="0" parTransId="{66F5DB4C-DDEE-4E55-BFAF-332AFE60B94A}" sibTransId="{145A3F9E-D5AA-4202-A6B6-E0C0ACEFEC3B}"/>
    <dgm:cxn modelId="{9C1C119A-7183-4B18-81EB-6EFC83B9FF18}" srcId="{CED54507-061C-4F1C-AF5E-CB45514FFF9E}" destId="{937CEBAF-43C2-4B34-936C-49781C44D5F4}" srcOrd="0" destOrd="0" parTransId="{18335278-B2F0-4350-A7FE-547FA9B067C8}" sibTransId="{BF257ECF-91B2-43DF-89EF-C441394FC301}"/>
    <dgm:cxn modelId="{7963E09D-DB5B-496A-AE4D-9A8751197C5C}" type="presOf" srcId="{BF257ECF-91B2-43DF-89EF-C441394FC301}" destId="{8BD052C4-C5DD-461B-B748-14D0D30C0437}" srcOrd="0" destOrd="0" presId="urn:microsoft.com/office/officeart/2016/7/layout/LinearBlockProcessNumbered"/>
    <dgm:cxn modelId="{DAFD02AB-5320-4A10-8012-026F72E8BD43}" type="presOf" srcId="{7FFBCBEC-46FA-4752-816C-A15D2FACB1EF}" destId="{DF0914FF-E435-4A93-9088-685BA313810E}" srcOrd="1" destOrd="0" presId="urn:microsoft.com/office/officeart/2016/7/layout/LinearBlockProcessNumbered"/>
    <dgm:cxn modelId="{A54D5ED0-C6C5-49BE-95BD-062D519874A2}" type="presOf" srcId="{145A3F9E-D5AA-4202-A6B6-E0C0ACEFEC3B}" destId="{D26E0BAF-2B8C-451B-90BF-E823E2B6976F}" srcOrd="0" destOrd="0" presId="urn:microsoft.com/office/officeart/2016/7/layout/LinearBlockProcessNumbered"/>
    <dgm:cxn modelId="{A7361ED9-E07A-44CD-87D5-56765E1782E1}" type="presOf" srcId="{846E995F-227C-4622-90EC-5B3EEB1B4CFD}" destId="{67182D78-F425-465A-9967-D71141ABEDFB}" srcOrd="0" destOrd="0" presId="urn:microsoft.com/office/officeart/2016/7/layout/LinearBlockProcessNumbered"/>
    <dgm:cxn modelId="{8283C0DE-160A-44FE-A111-EDAA347E8AAE}" type="presOf" srcId="{937CEBAF-43C2-4B34-936C-49781C44D5F4}" destId="{BB613F4D-C967-476F-9B94-6E9BBA692E14}" srcOrd="0" destOrd="0" presId="urn:microsoft.com/office/officeart/2016/7/layout/LinearBlockProcessNumbered"/>
    <dgm:cxn modelId="{A12F42F5-0C8E-4BBF-9303-39BF56979926}" type="presOf" srcId="{CED54507-061C-4F1C-AF5E-CB45514FFF9E}" destId="{6AC3761C-438D-4A01-B1D5-7953876EB7C9}" srcOrd="0" destOrd="0" presId="urn:microsoft.com/office/officeart/2016/7/layout/LinearBlockProcessNumbered"/>
    <dgm:cxn modelId="{F1537CD4-6E72-4B1A-BFFC-0CBE51901E4C}" type="presParOf" srcId="{6AC3761C-438D-4A01-B1D5-7953876EB7C9}" destId="{781D956A-979C-4DCE-9126-6F3C3C5F0377}" srcOrd="0" destOrd="0" presId="urn:microsoft.com/office/officeart/2016/7/layout/LinearBlockProcessNumbered"/>
    <dgm:cxn modelId="{93EDD6E9-81A5-4EE2-B423-A3BECF765524}" type="presParOf" srcId="{781D956A-979C-4DCE-9126-6F3C3C5F0377}" destId="{BB613F4D-C967-476F-9B94-6E9BBA692E14}" srcOrd="0" destOrd="0" presId="urn:microsoft.com/office/officeart/2016/7/layout/LinearBlockProcessNumbered"/>
    <dgm:cxn modelId="{F24FC6E6-CC98-405C-B301-76132221EB09}" type="presParOf" srcId="{781D956A-979C-4DCE-9126-6F3C3C5F0377}" destId="{8BD052C4-C5DD-461B-B748-14D0D30C0437}" srcOrd="1" destOrd="0" presId="urn:microsoft.com/office/officeart/2016/7/layout/LinearBlockProcessNumbered"/>
    <dgm:cxn modelId="{769ED85E-F69A-4CF7-B047-3DD2C4A73900}" type="presParOf" srcId="{781D956A-979C-4DCE-9126-6F3C3C5F0377}" destId="{51BC948B-B250-44FD-920C-79B7FF0A3D88}" srcOrd="2" destOrd="0" presId="urn:microsoft.com/office/officeart/2016/7/layout/LinearBlockProcessNumbered"/>
    <dgm:cxn modelId="{06BE263A-7067-4034-A5E5-58045DCE68BC}" type="presParOf" srcId="{6AC3761C-438D-4A01-B1D5-7953876EB7C9}" destId="{25205AC6-E49C-4E26-9214-F9DF260AAFB0}" srcOrd="1" destOrd="0" presId="urn:microsoft.com/office/officeart/2016/7/layout/LinearBlockProcessNumbered"/>
    <dgm:cxn modelId="{A6C7344E-2E48-4F94-B84D-A590DD11464F}" type="presParOf" srcId="{6AC3761C-438D-4A01-B1D5-7953876EB7C9}" destId="{8E80F105-696D-4C2E-88E7-7085A03E1372}" srcOrd="2" destOrd="0" presId="urn:microsoft.com/office/officeart/2016/7/layout/LinearBlockProcessNumbered"/>
    <dgm:cxn modelId="{8CEDD2D2-3884-48A8-B9ED-9DFFE2811EB5}" type="presParOf" srcId="{8E80F105-696D-4C2E-88E7-7085A03E1372}" destId="{67182D78-F425-465A-9967-D71141ABEDFB}" srcOrd="0" destOrd="0" presId="urn:microsoft.com/office/officeart/2016/7/layout/LinearBlockProcessNumbered"/>
    <dgm:cxn modelId="{1F1EAF25-4E18-4871-964E-AE0D4F1F3D5C}" type="presParOf" srcId="{8E80F105-696D-4C2E-88E7-7085A03E1372}" destId="{7AFFED77-F894-45C3-BC8B-FA28ABCAEE9B}" srcOrd="1" destOrd="0" presId="urn:microsoft.com/office/officeart/2016/7/layout/LinearBlockProcessNumbered"/>
    <dgm:cxn modelId="{68D073DC-88DC-4296-895E-C4182F2EF7EF}" type="presParOf" srcId="{8E80F105-696D-4C2E-88E7-7085A03E1372}" destId="{34B70B69-D1AA-4C7A-AE2A-86936F1F2A27}" srcOrd="2" destOrd="0" presId="urn:microsoft.com/office/officeart/2016/7/layout/LinearBlockProcessNumbered"/>
    <dgm:cxn modelId="{E1E910B3-D56C-4EBF-B2C4-FDBA57427715}" type="presParOf" srcId="{6AC3761C-438D-4A01-B1D5-7953876EB7C9}" destId="{FE3179D6-5963-495B-B36B-A9A44D206FA0}" srcOrd="3" destOrd="0" presId="urn:microsoft.com/office/officeart/2016/7/layout/LinearBlockProcessNumbered"/>
    <dgm:cxn modelId="{C190BC75-0501-4425-83CC-DFA1D908AB2C}" type="presParOf" srcId="{6AC3761C-438D-4A01-B1D5-7953876EB7C9}" destId="{EDE32D5D-E687-407B-88B5-81506EC6DA5B}" srcOrd="4" destOrd="0" presId="urn:microsoft.com/office/officeart/2016/7/layout/LinearBlockProcessNumbered"/>
    <dgm:cxn modelId="{671CE544-6D9E-4061-8869-A6D5531576CC}" type="presParOf" srcId="{EDE32D5D-E687-407B-88B5-81506EC6DA5B}" destId="{A4837CC3-447B-4913-85F0-86AA9B98A881}" srcOrd="0" destOrd="0" presId="urn:microsoft.com/office/officeart/2016/7/layout/LinearBlockProcessNumbered"/>
    <dgm:cxn modelId="{1B255BDE-0077-4CB1-BC8A-EC5DFB179D30}" type="presParOf" srcId="{EDE32D5D-E687-407B-88B5-81506EC6DA5B}" destId="{D26E0BAF-2B8C-451B-90BF-E823E2B6976F}" srcOrd="1" destOrd="0" presId="urn:microsoft.com/office/officeart/2016/7/layout/LinearBlockProcessNumbered"/>
    <dgm:cxn modelId="{C26B3ABF-EB49-4B2A-AE08-A37E759DD3D2}" type="presParOf" srcId="{EDE32D5D-E687-407B-88B5-81506EC6DA5B}" destId="{DF0914FF-E435-4A93-9088-685BA31381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25659-8CB4-490E-B4A3-EC0A7D4786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0BADBB0-B417-4795-A244-EA3B20FC4B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only focuses on the domain of Music. We have considered the attributes like song name, singer name, genre, best playlist of 2021 and so on.</a:t>
          </a:r>
        </a:p>
      </dgm:t>
    </dgm:pt>
    <dgm:pt modelId="{C07A50DA-5C53-47F0-A408-6529568858D3}" type="parTrans" cxnId="{1C6F4A41-2E49-4786-8DE4-ECC069360F77}">
      <dgm:prSet/>
      <dgm:spPr/>
      <dgm:t>
        <a:bodyPr/>
        <a:lstStyle/>
        <a:p>
          <a:endParaRPr lang="en-US"/>
        </a:p>
      </dgm:t>
    </dgm:pt>
    <dgm:pt modelId="{8F52EC14-9BF8-40CA-B515-43087407DA3F}" type="sibTrans" cxnId="{1C6F4A41-2E49-4786-8DE4-ECC069360F77}">
      <dgm:prSet/>
      <dgm:spPr/>
      <dgm:t>
        <a:bodyPr/>
        <a:lstStyle/>
        <a:p>
          <a:endParaRPr lang="en-US"/>
        </a:p>
      </dgm:t>
    </dgm:pt>
    <dgm:pt modelId="{A9188BB2-AC02-4599-B45E-177271D2E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is a simple and quick responsive search engine which will be user friendly.</a:t>
          </a:r>
        </a:p>
      </dgm:t>
    </dgm:pt>
    <dgm:pt modelId="{97EBBFC0-5C77-451A-A186-84D1C1D9F0F1}" type="parTrans" cxnId="{3D79FA55-EAAF-4123-8C85-BCAF25D39913}">
      <dgm:prSet/>
      <dgm:spPr/>
      <dgm:t>
        <a:bodyPr/>
        <a:lstStyle/>
        <a:p>
          <a:endParaRPr lang="en-US"/>
        </a:p>
      </dgm:t>
    </dgm:pt>
    <dgm:pt modelId="{2FDCF152-5A4C-4C59-B922-C53E390F98DA}" type="sibTrans" cxnId="{3D79FA55-EAAF-4123-8C85-BCAF25D39913}">
      <dgm:prSet/>
      <dgm:spPr/>
      <dgm:t>
        <a:bodyPr/>
        <a:lstStyle/>
        <a:p>
          <a:endParaRPr lang="en-US"/>
        </a:p>
      </dgm:t>
    </dgm:pt>
    <dgm:pt modelId="{6C32A26E-BFD0-47A7-A48C-79EC72D19A10}" type="pres">
      <dgm:prSet presAssocID="{91E25659-8CB4-490E-B4A3-EC0A7D4786BC}" presName="root" presStyleCnt="0">
        <dgm:presLayoutVars>
          <dgm:dir/>
          <dgm:resizeHandles val="exact"/>
        </dgm:presLayoutVars>
      </dgm:prSet>
      <dgm:spPr/>
    </dgm:pt>
    <dgm:pt modelId="{4E36FB4F-4728-43F1-9C04-9FC1D37CE9A8}" type="pres">
      <dgm:prSet presAssocID="{00BADBB0-B417-4795-A244-EA3B20FC4B06}" presName="compNode" presStyleCnt="0"/>
      <dgm:spPr/>
    </dgm:pt>
    <dgm:pt modelId="{BA1B95A8-A6A1-49A6-A5D5-B490F4DFEE18}" type="pres">
      <dgm:prSet presAssocID="{00BADBB0-B417-4795-A244-EA3B20FC4B06}" presName="bgRect" presStyleLbl="bgShp" presStyleIdx="0" presStyleCnt="2"/>
      <dgm:spPr/>
    </dgm:pt>
    <dgm:pt modelId="{5258004C-4886-481E-9E72-6D707E14DD74}" type="pres">
      <dgm:prSet presAssocID="{00BADBB0-B417-4795-A244-EA3B20FC4B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4059FA61-8429-4252-8535-338A0C38125A}" type="pres">
      <dgm:prSet presAssocID="{00BADBB0-B417-4795-A244-EA3B20FC4B06}" presName="spaceRect" presStyleCnt="0"/>
      <dgm:spPr/>
    </dgm:pt>
    <dgm:pt modelId="{C527F9DB-DA63-4C93-89C3-CD6865D1D23C}" type="pres">
      <dgm:prSet presAssocID="{00BADBB0-B417-4795-A244-EA3B20FC4B06}" presName="parTx" presStyleLbl="revTx" presStyleIdx="0" presStyleCnt="2">
        <dgm:presLayoutVars>
          <dgm:chMax val="0"/>
          <dgm:chPref val="0"/>
        </dgm:presLayoutVars>
      </dgm:prSet>
      <dgm:spPr/>
    </dgm:pt>
    <dgm:pt modelId="{C34CA995-9BB7-4D2B-97D0-39F553B89510}" type="pres">
      <dgm:prSet presAssocID="{8F52EC14-9BF8-40CA-B515-43087407DA3F}" presName="sibTrans" presStyleCnt="0"/>
      <dgm:spPr/>
    </dgm:pt>
    <dgm:pt modelId="{B47734ED-77C2-485A-8657-F719557CD55E}" type="pres">
      <dgm:prSet presAssocID="{A9188BB2-AC02-4599-B45E-177271D2EB64}" presName="compNode" presStyleCnt="0"/>
      <dgm:spPr/>
    </dgm:pt>
    <dgm:pt modelId="{6626CADC-76AB-440F-9226-73BEB9900406}" type="pres">
      <dgm:prSet presAssocID="{A9188BB2-AC02-4599-B45E-177271D2EB64}" presName="bgRect" presStyleLbl="bgShp" presStyleIdx="1" presStyleCnt="2"/>
      <dgm:spPr/>
    </dgm:pt>
    <dgm:pt modelId="{E914607D-DE8A-41F5-A8D9-A3BEF7EFB880}" type="pres">
      <dgm:prSet presAssocID="{A9188BB2-AC02-4599-B45E-177271D2EB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BD45B735-AE61-47A7-91E8-DC7409F34E96}" type="pres">
      <dgm:prSet presAssocID="{A9188BB2-AC02-4599-B45E-177271D2EB64}" presName="spaceRect" presStyleCnt="0"/>
      <dgm:spPr/>
    </dgm:pt>
    <dgm:pt modelId="{1C3FB13D-C626-4A87-9953-72967FD8CB80}" type="pres">
      <dgm:prSet presAssocID="{A9188BB2-AC02-4599-B45E-177271D2EB6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6F4A41-2E49-4786-8DE4-ECC069360F77}" srcId="{91E25659-8CB4-490E-B4A3-EC0A7D4786BC}" destId="{00BADBB0-B417-4795-A244-EA3B20FC4B06}" srcOrd="0" destOrd="0" parTransId="{C07A50DA-5C53-47F0-A408-6529568858D3}" sibTransId="{8F52EC14-9BF8-40CA-B515-43087407DA3F}"/>
    <dgm:cxn modelId="{99528848-D8E4-4B78-89D8-D0DBA29BD933}" type="presOf" srcId="{91E25659-8CB4-490E-B4A3-EC0A7D4786BC}" destId="{6C32A26E-BFD0-47A7-A48C-79EC72D19A10}" srcOrd="0" destOrd="0" presId="urn:microsoft.com/office/officeart/2018/2/layout/IconVerticalSolidList"/>
    <dgm:cxn modelId="{06359370-725E-4E76-AFCD-F1DBD1F8C6ED}" type="presOf" srcId="{A9188BB2-AC02-4599-B45E-177271D2EB64}" destId="{1C3FB13D-C626-4A87-9953-72967FD8CB80}" srcOrd="0" destOrd="0" presId="urn:microsoft.com/office/officeart/2018/2/layout/IconVerticalSolidList"/>
    <dgm:cxn modelId="{3D79FA55-EAAF-4123-8C85-BCAF25D39913}" srcId="{91E25659-8CB4-490E-B4A3-EC0A7D4786BC}" destId="{A9188BB2-AC02-4599-B45E-177271D2EB64}" srcOrd="1" destOrd="0" parTransId="{97EBBFC0-5C77-451A-A186-84D1C1D9F0F1}" sibTransId="{2FDCF152-5A4C-4C59-B922-C53E390F98DA}"/>
    <dgm:cxn modelId="{EAD4F4A0-6DDD-40D8-BD76-905138AC9158}" type="presOf" srcId="{00BADBB0-B417-4795-A244-EA3B20FC4B06}" destId="{C527F9DB-DA63-4C93-89C3-CD6865D1D23C}" srcOrd="0" destOrd="0" presId="urn:microsoft.com/office/officeart/2018/2/layout/IconVerticalSolidList"/>
    <dgm:cxn modelId="{24F56FB3-68FE-4C1D-8ADD-848A8FBCCBDB}" type="presParOf" srcId="{6C32A26E-BFD0-47A7-A48C-79EC72D19A10}" destId="{4E36FB4F-4728-43F1-9C04-9FC1D37CE9A8}" srcOrd="0" destOrd="0" presId="urn:microsoft.com/office/officeart/2018/2/layout/IconVerticalSolidList"/>
    <dgm:cxn modelId="{590E71BB-FFA6-444D-9269-83774333DE6F}" type="presParOf" srcId="{4E36FB4F-4728-43F1-9C04-9FC1D37CE9A8}" destId="{BA1B95A8-A6A1-49A6-A5D5-B490F4DFEE18}" srcOrd="0" destOrd="0" presId="urn:microsoft.com/office/officeart/2018/2/layout/IconVerticalSolidList"/>
    <dgm:cxn modelId="{BD105AB3-69BC-4A71-A839-B81CCCA9DD59}" type="presParOf" srcId="{4E36FB4F-4728-43F1-9C04-9FC1D37CE9A8}" destId="{5258004C-4886-481E-9E72-6D707E14DD74}" srcOrd="1" destOrd="0" presId="urn:microsoft.com/office/officeart/2018/2/layout/IconVerticalSolidList"/>
    <dgm:cxn modelId="{7831031A-2B70-4C6A-BA0D-29D557C6C821}" type="presParOf" srcId="{4E36FB4F-4728-43F1-9C04-9FC1D37CE9A8}" destId="{4059FA61-8429-4252-8535-338A0C38125A}" srcOrd="2" destOrd="0" presId="urn:microsoft.com/office/officeart/2018/2/layout/IconVerticalSolidList"/>
    <dgm:cxn modelId="{0584CA07-124F-4A3B-AB22-4F65F78FADDA}" type="presParOf" srcId="{4E36FB4F-4728-43F1-9C04-9FC1D37CE9A8}" destId="{C527F9DB-DA63-4C93-89C3-CD6865D1D23C}" srcOrd="3" destOrd="0" presId="urn:microsoft.com/office/officeart/2018/2/layout/IconVerticalSolidList"/>
    <dgm:cxn modelId="{66A0796B-9C37-46D3-B88A-512F842EED73}" type="presParOf" srcId="{6C32A26E-BFD0-47A7-A48C-79EC72D19A10}" destId="{C34CA995-9BB7-4D2B-97D0-39F553B89510}" srcOrd="1" destOrd="0" presId="urn:microsoft.com/office/officeart/2018/2/layout/IconVerticalSolidList"/>
    <dgm:cxn modelId="{5FA93486-7A2F-4717-B03B-4CEF3AC04427}" type="presParOf" srcId="{6C32A26E-BFD0-47A7-A48C-79EC72D19A10}" destId="{B47734ED-77C2-485A-8657-F719557CD55E}" srcOrd="2" destOrd="0" presId="urn:microsoft.com/office/officeart/2018/2/layout/IconVerticalSolidList"/>
    <dgm:cxn modelId="{026F5269-9A9B-48B5-89F6-7A25EA7A8EE3}" type="presParOf" srcId="{B47734ED-77C2-485A-8657-F719557CD55E}" destId="{6626CADC-76AB-440F-9226-73BEB9900406}" srcOrd="0" destOrd="0" presId="urn:microsoft.com/office/officeart/2018/2/layout/IconVerticalSolidList"/>
    <dgm:cxn modelId="{3D250781-4E63-4843-B8BB-3C7DEFE4B4E9}" type="presParOf" srcId="{B47734ED-77C2-485A-8657-F719557CD55E}" destId="{E914607D-DE8A-41F5-A8D9-A3BEF7EFB880}" srcOrd="1" destOrd="0" presId="urn:microsoft.com/office/officeart/2018/2/layout/IconVerticalSolidList"/>
    <dgm:cxn modelId="{4CF3DBBA-4668-4A23-AAE5-BF909DC7A656}" type="presParOf" srcId="{B47734ED-77C2-485A-8657-F719557CD55E}" destId="{BD45B735-AE61-47A7-91E8-DC7409F34E96}" srcOrd="2" destOrd="0" presId="urn:microsoft.com/office/officeart/2018/2/layout/IconVerticalSolidList"/>
    <dgm:cxn modelId="{C31DCD73-B5E4-403D-BD5E-6AADE5B11465}" type="presParOf" srcId="{B47734ED-77C2-485A-8657-F719557CD55E}" destId="{1C3FB13D-C626-4A87-9953-72967FD8CB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871CB7-E9C4-4F59-85C3-875FDA4EB83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246C1EB-5C24-417E-B5F4-C25BBF8833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 all functional features </a:t>
          </a:r>
        </a:p>
      </dgm:t>
    </dgm:pt>
    <dgm:pt modelId="{D557812B-050B-45E9-A309-A3242B9F5A7C}" type="parTrans" cxnId="{BC1EF425-0239-4F01-A1F7-295DA4F29BB1}">
      <dgm:prSet/>
      <dgm:spPr/>
      <dgm:t>
        <a:bodyPr/>
        <a:lstStyle/>
        <a:p>
          <a:endParaRPr lang="en-US"/>
        </a:p>
      </dgm:t>
    </dgm:pt>
    <dgm:pt modelId="{C5144ECC-9B17-46DD-8AEE-C4A9E511C191}" type="sibTrans" cxnId="{BC1EF425-0239-4F01-A1F7-295DA4F29BB1}">
      <dgm:prSet/>
      <dgm:spPr/>
      <dgm:t>
        <a:bodyPr/>
        <a:lstStyle/>
        <a:p>
          <a:endParaRPr lang="en-US"/>
        </a:p>
      </dgm:t>
    </dgm:pt>
    <dgm:pt modelId="{3B21CBB8-F630-4305-8040-F63AD32F63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Maintain consistency with non-functional requirements</a:t>
          </a:r>
        </a:p>
      </dgm:t>
    </dgm:pt>
    <dgm:pt modelId="{6D2AA777-5651-403C-9061-5D0333ED634B}" type="parTrans" cxnId="{5D3D6307-41C1-47F0-9ED0-B610374AAC31}">
      <dgm:prSet/>
      <dgm:spPr/>
      <dgm:t>
        <a:bodyPr/>
        <a:lstStyle/>
        <a:p>
          <a:endParaRPr lang="en-US"/>
        </a:p>
      </dgm:t>
    </dgm:pt>
    <dgm:pt modelId="{7EE6ADB9-4A25-4E4B-87AF-79E2D53C8568}" type="sibTrans" cxnId="{5D3D6307-41C1-47F0-9ED0-B610374AAC31}">
      <dgm:prSet/>
      <dgm:spPr/>
      <dgm:t>
        <a:bodyPr/>
        <a:lstStyle/>
        <a:p>
          <a:endParaRPr lang="en-US"/>
        </a:p>
      </dgm:t>
    </dgm:pt>
    <dgm:pt modelId="{BAB68763-1B92-4781-8900-561339AD0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search results</a:t>
          </a:r>
        </a:p>
      </dgm:t>
    </dgm:pt>
    <dgm:pt modelId="{7CEF743E-B053-4D4E-9BD9-3AA3908F4D83}" type="parTrans" cxnId="{E78EA3F6-4C01-4399-BF2E-65DBFBC96202}">
      <dgm:prSet/>
      <dgm:spPr/>
      <dgm:t>
        <a:bodyPr/>
        <a:lstStyle/>
        <a:p>
          <a:endParaRPr lang="en-US"/>
        </a:p>
      </dgm:t>
    </dgm:pt>
    <dgm:pt modelId="{BCF88300-6570-4B5D-A217-E618C9AB6427}" type="sibTrans" cxnId="{E78EA3F6-4C01-4399-BF2E-65DBFBC96202}">
      <dgm:prSet/>
      <dgm:spPr/>
      <dgm:t>
        <a:bodyPr/>
        <a:lstStyle/>
        <a:p>
          <a:endParaRPr lang="en-US"/>
        </a:p>
      </dgm:t>
    </dgm:pt>
    <dgm:pt modelId="{D9DC4DC7-01A4-4972-AAB8-F24FDCE8B3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 further features as per time availability</a:t>
          </a:r>
        </a:p>
      </dgm:t>
    </dgm:pt>
    <dgm:pt modelId="{69F2E9D3-C504-4E89-A40A-4C8333A57ABC}" type="parTrans" cxnId="{EB341650-361B-4AB6-A78B-62980A6D0688}">
      <dgm:prSet/>
      <dgm:spPr/>
      <dgm:t>
        <a:bodyPr/>
        <a:lstStyle/>
        <a:p>
          <a:endParaRPr lang="en-US"/>
        </a:p>
      </dgm:t>
    </dgm:pt>
    <dgm:pt modelId="{40BA994A-F304-45C7-95BA-C6672EC8E0A2}" type="sibTrans" cxnId="{EB341650-361B-4AB6-A78B-62980A6D0688}">
      <dgm:prSet/>
      <dgm:spPr/>
      <dgm:t>
        <a:bodyPr/>
        <a:lstStyle/>
        <a:p>
          <a:endParaRPr lang="en-US"/>
        </a:p>
      </dgm:t>
    </dgm:pt>
    <dgm:pt modelId="{227506F7-06F1-4F29-B9EC-63B116216826}" type="pres">
      <dgm:prSet presAssocID="{3C871CB7-E9C4-4F59-85C3-875FDA4EB833}" presName="root" presStyleCnt="0">
        <dgm:presLayoutVars>
          <dgm:dir/>
          <dgm:resizeHandles val="exact"/>
        </dgm:presLayoutVars>
      </dgm:prSet>
      <dgm:spPr/>
    </dgm:pt>
    <dgm:pt modelId="{E58F1B7F-93C1-4010-B6DC-6C6430CFE1BF}" type="pres">
      <dgm:prSet presAssocID="{7246C1EB-5C24-417E-B5F4-C25BBF88331C}" presName="compNode" presStyleCnt="0"/>
      <dgm:spPr/>
    </dgm:pt>
    <dgm:pt modelId="{ABBA9A58-18D1-4CCB-AFEA-5C2958A74C85}" type="pres">
      <dgm:prSet presAssocID="{7246C1EB-5C24-417E-B5F4-C25BBF8833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1B8F0D4-7C83-48B6-B437-88C638F93623}" type="pres">
      <dgm:prSet presAssocID="{7246C1EB-5C24-417E-B5F4-C25BBF88331C}" presName="spaceRect" presStyleCnt="0"/>
      <dgm:spPr/>
    </dgm:pt>
    <dgm:pt modelId="{3A7C1D35-D2C0-4D54-B701-9B579E02EB91}" type="pres">
      <dgm:prSet presAssocID="{7246C1EB-5C24-417E-B5F4-C25BBF88331C}" presName="textRect" presStyleLbl="revTx" presStyleIdx="0" presStyleCnt="4">
        <dgm:presLayoutVars>
          <dgm:chMax val="1"/>
          <dgm:chPref val="1"/>
        </dgm:presLayoutVars>
      </dgm:prSet>
      <dgm:spPr/>
    </dgm:pt>
    <dgm:pt modelId="{FA7E84DE-008C-4D04-BD9C-C5142B5A3CD3}" type="pres">
      <dgm:prSet presAssocID="{C5144ECC-9B17-46DD-8AEE-C4A9E511C191}" presName="sibTrans" presStyleCnt="0"/>
      <dgm:spPr/>
    </dgm:pt>
    <dgm:pt modelId="{ED56DCAA-77C0-48F8-969A-85575F7E76D7}" type="pres">
      <dgm:prSet presAssocID="{3B21CBB8-F630-4305-8040-F63AD32F6354}" presName="compNode" presStyleCnt="0"/>
      <dgm:spPr/>
    </dgm:pt>
    <dgm:pt modelId="{0996524B-6683-42C7-A940-89524ED791D0}" type="pres">
      <dgm:prSet presAssocID="{3B21CBB8-F630-4305-8040-F63AD32F63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7EB36EC-7DEF-4225-821A-D43147360142}" type="pres">
      <dgm:prSet presAssocID="{3B21CBB8-F630-4305-8040-F63AD32F6354}" presName="spaceRect" presStyleCnt="0"/>
      <dgm:spPr/>
    </dgm:pt>
    <dgm:pt modelId="{B778180D-297B-4665-A712-E41FD23EDD20}" type="pres">
      <dgm:prSet presAssocID="{3B21CBB8-F630-4305-8040-F63AD32F6354}" presName="textRect" presStyleLbl="revTx" presStyleIdx="1" presStyleCnt="4">
        <dgm:presLayoutVars>
          <dgm:chMax val="1"/>
          <dgm:chPref val="1"/>
        </dgm:presLayoutVars>
      </dgm:prSet>
      <dgm:spPr/>
    </dgm:pt>
    <dgm:pt modelId="{13004535-BAA1-4F65-933B-498F70533C54}" type="pres">
      <dgm:prSet presAssocID="{7EE6ADB9-4A25-4E4B-87AF-79E2D53C8568}" presName="sibTrans" presStyleCnt="0"/>
      <dgm:spPr/>
    </dgm:pt>
    <dgm:pt modelId="{81130CA8-561F-4BCF-9E1B-1736ABA2222D}" type="pres">
      <dgm:prSet presAssocID="{BAB68763-1B92-4781-8900-561339AD05E9}" presName="compNode" presStyleCnt="0"/>
      <dgm:spPr/>
    </dgm:pt>
    <dgm:pt modelId="{9783BA59-1F43-4273-8A33-5AA6858ACB1A}" type="pres">
      <dgm:prSet presAssocID="{BAB68763-1B92-4781-8900-561339AD05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4F86579-7CDF-4A61-8BBC-66D2BD24D632}" type="pres">
      <dgm:prSet presAssocID="{BAB68763-1B92-4781-8900-561339AD05E9}" presName="spaceRect" presStyleCnt="0"/>
      <dgm:spPr/>
    </dgm:pt>
    <dgm:pt modelId="{A3A9DF60-1354-489B-8390-3D59D3E05815}" type="pres">
      <dgm:prSet presAssocID="{BAB68763-1B92-4781-8900-561339AD05E9}" presName="textRect" presStyleLbl="revTx" presStyleIdx="2" presStyleCnt="4">
        <dgm:presLayoutVars>
          <dgm:chMax val="1"/>
          <dgm:chPref val="1"/>
        </dgm:presLayoutVars>
      </dgm:prSet>
      <dgm:spPr/>
    </dgm:pt>
    <dgm:pt modelId="{3B90B741-13AC-4325-A0DD-C40B7145A27F}" type="pres">
      <dgm:prSet presAssocID="{BCF88300-6570-4B5D-A217-E618C9AB6427}" presName="sibTrans" presStyleCnt="0"/>
      <dgm:spPr/>
    </dgm:pt>
    <dgm:pt modelId="{CA308FA2-AAB5-40F4-BF3B-663672E53625}" type="pres">
      <dgm:prSet presAssocID="{D9DC4DC7-01A4-4972-AAB8-F24FDCE8B3CF}" presName="compNode" presStyleCnt="0"/>
      <dgm:spPr/>
    </dgm:pt>
    <dgm:pt modelId="{7DD954A6-393A-43A2-A63E-43E07EABF5D6}" type="pres">
      <dgm:prSet presAssocID="{D9DC4DC7-01A4-4972-AAB8-F24FDCE8B3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171FBF1-C2B3-444C-BA49-44B9E3BF75BE}" type="pres">
      <dgm:prSet presAssocID="{D9DC4DC7-01A4-4972-AAB8-F24FDCE8B3CF}" presName="spaceRect" presStyleCnt="0"/>
      <dgm:spPr/>
    </dgm:pt>
    <dgm:pt modelId="{6CE5A390-3A67-45AB-B15C-8444263B2822}" type="pres">
      <dgm:prSet presAssocID="{D9DC4DC7-01A4-4972-AAB8-F24FDCE8B3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3D6307-41C1-47F0-9ED0-B610374AAC31}" srcId="{3C871CB7-E9C4-4F59-85C3-875FDA4EB833}" destId="{3B21CBB8-F630-4305-8040-F63AD32F6354}" srcOrd="1" destOrd="0" parTransId="{6D2AA777-5651-403C-9061-5D0333ED634B}" sibTransId="{7EE6ADB9-4A25-4E4B-87AF-79E2D53C8568}"/>
    <dgm:cxn modelId="{BC1EF425-0239-4F01-A1F7-295DA4F29BB1}" srcId="{3C871CB7-E9C4-4F59-85C3-875FDA4EB833}" destId="{7246C1EB-5C24-417E-B5F4-C25BBF88331C}" srcOrd="0" destOrd="0" parTransId="{D557812B-050B-45E9-A309-A3242B9F5A7C}" sibTransId="{C5144ECC-9B17-46DD-8AEE-C4A9E511C191}"/>
    <dgm:cxn modelId="{CE2E3E26-6D85-4A0D-B6C0-86D9E845655A}" type="presOf" srcId="{7246C1EB-5C24-417E-B5F4-C25BBF88331C}" destId="{3A7C1D35-D2C0-4D54-B701-9B579E02EB91}" srcOrd="0" destOrd="0" presId="urn:microsoft.com/office/officeart/2018/2/layout/IconLabelList"/>
    <dgm:cxn modelId="{13983D47-2E62-4B88-907A-3C1D529F6373}" type="presOf" srcId="{D9DC4DC7-01A4-4972-AAB8-F24FDCE8B3CF}" destId="{6CE5A390-3A67-45AB-B15C-8444263B2822}" srcOrd="0" destOrd="0" presId="urn:microsoft.com/office/officeart/2018/2/layout/IconLabelList"/>
    <dgm:cxn modelId="{EB341650-361B-4AB6-A78B-62980A6D0688}" srcId="{3C871CB7-E9C4-4F59-85C3-875FDA4EB833}" destId="{D9DC4DC7-01A4-4972-AAB8-F24FDCE8B3CF}" srcOrd="3" destOrd="0" parTransId="{69F2E9D3-C504-4E89-A40A-4C8333A57ABC}" sibTransId="{40BA994A-F304-45C7-95BA-C6672EC8E0A2}"/>
    <dgm:cxn modelId="{DDECAF8F-DAE9-4586-B265-E0EEF86C46AD}" type="presOf" srcId="{BAB68763-1B92-4781-8900-561339AD05E9}" destId="{A3A9DF60-1354-489B-8390-3D59D3E05815}" srcOrd="0" destOrd="0" presId="urn:microsoft.com/office/officeart/2018/2/layout/IconLabelList"/>
    <dgm:cxn modelId="{909AEB9E-9EC8-4CA7-8361-7B1D6E7BB758}" type="presOf" srcId="{3C871CB7-E9C4-4F59-85C3-875FDA4EB833}" destId="{227506F7-06F1-4F29-B9EC-63B116216826}" srcOrd="0" destOrd="0" presId="urn:microsoft.com/office/officeart/2018/2/layout/IconLabelList"/>
    <dgm:cxn modelId="{540A71DE-53AA-4EF2-A0BB-D72BF4EC4DA9}" type="presOf" srcId="{3B21CBB8-F630-4305-8040-F63AD32F6354}" destId="{B778180D-297B-4665-A712-E41FD23EDD20}" srcOrd="0" destOrd="0" presId="urn:microsoft.com/office/officeart/2018/2/layout/IconLabelList"/>
    <dgm:cxn modelId="{E78EA3F6-4C01-4399-BF2E-65DBFBC96202}" srcId="{3C871CB7-E9C4-4F59-85C3-875FDA4EB833}" destId="{BAB68763-1B92-4781-8900-561339AD05E9}" srcOrd="2" destOrd="0" parTransId="{7CEF743E-B053-4D4E-9BD9-3AA3908F4D83}" sibTransId="{BCF88300-6570-4B5D-A217-E618C9AB6427}"/>
    <dgm:cxn modelId="{1CC8FA69-10F3-4CA8-AD55-3CCD0528BBA5}" type="presParOf" srcId="{227506F7-06F1-4F29-B9EC-63B116216826}" destId="{E58F1B7F-93C1-4010-B6DC-6C6430CFE1BF}" srcOrd="0" destOrd="0" presId="urn:microsoft.com/office/officeart/2018/2/layout/IconLabelList"/>
    <dgm:cxn modelId="{27EBCC66-3686-4151-9098-F067C9154255}" type="presParOf" srcId="{E58F1B7F-93C1-4010-B6DC-6C6430CFE1BF}" destId="{ABBA9A58-18D1-4CCB-AFEA-5C2958A74C85}" srcOrd="0" destOrd="0" presId="urn:microsoft.com/office/officeart/2018/2/layout/IconLabelList"/>
    <dgm:cxn modelId="{71768EAE-F267-4712-941B-E7928C38A8A9}" type="presParOf" srcId="{E58F1B7F-93C1-4010-B6DC-6C6430CFE1BF}" destId="{91B8F0D4-7C83-48B6-B437-88C638F93623}" srcOrd="1" destOrd="0" presId="urn:microsoft.com/office/officeart/2018/2/layout/IconLabelList"/>
    <dgm:cxn modelId="{50FDE28C-A22B-494F-BAFF-77BA085586DF}" type="presParOf" srcId="{E58F1B7F-93C1-4010-B6DC-6C6430CFE1BF}" destId="{3A7C1D35-D2C0-4D54-B701-9B579E02EB91}" srcOrd="2" destOrd="0" presId="urn:microsoft.com/office/officeart/2018/2/layout/IconLabelList"/>
    <dgm:cxn modelId="{11CF1D4B-DACC-48EF-B6CC-439AB9C3E992}" type="presParOf" srcId="{227506F7-06F1-4F29-B9EC-63B116216826}" destId="{FA7E84DE-008C-4D04-BD9C-C5142B5A3CD3}" srcOrd="1" destOrd="0" presId="urn:microsoft.com/office/officeart/2018/2/layout/IconLabelList"/>
    <dgm:cxn modelId="{223DFB72-FCB4-4FCC-BD72-01480CBAEDC6}" type="presParOf" srcId="{227506F7-06F1-4F29-B9EC-63B116216826}" destId="{ED56DCAA-77C0-48F8-969A-85575F7E76D7}" srcOrd="2" destOrd="0" presId="urn:microsoft.com/office/officeart/2018/2/layout/IconLabelList"/>
    <dgm:cxn modelId="{010BEB4E-1336-477B-A553-BFF4FF8E13B5}" type="presParOf" srcId="{ED56DCAA-77C0-48F8-969A-85575F7E76D7}" destId="{0996524B-6683-42C7-A940-89524ED791D0}" srcOrd="0" destOrd="0" presId="urn:microsoft.com/office/officeart/2018/2/layout/IconLabelList"/>
    <dgm:cxn modelId="{14731178-8569-496E-A2BA-9C4E53E2411F}" type="presParOf" srcId="{ED56DCAA-77C0-48F8-969A-85575F7E76D7}" destId="{97EB36EC-7DEF-4225-821A-D43147360142}" srcOrd="1" destOrd="0" presId="urn:microsoft.com/office/officeart/2018/2/layout/IconLabelList"/>
    <dgm:cxn modelId="{0077E85D-A2B6-41E1-AF33-78CB598F84F5}" type="presParOf" srcId="{ED56DCAA-77C0-48F8-969A-85575F7E76D7}" destId="{B778180D-297B-4665-A712-E41FD23EDD20}" srcOrd="2" destOrd="0" presId="urn:microsoft.com/office/officeart/2018/2/layout/IconLabelList"/>
    <dgm:cxn modelId="{BC611B12-FAD0-427B-B910-7A6C32317ABD}" type="presParOf" srcId="{227506F7-06F1-4F29-B9EC-63B116216826}" destId="{13004535-BAA1-4F65-933B-498F70533C54}" srcOrd="3" destOrd="0" presId="urn:microsoft.com/office/officeart/2018/2/layout/IconLabelList"/>
    <dgm:cxn modelId="{BA9A21E7-F189-4FDC-A012-328396B9F3F1}" type="presParOf" srcId="{227506F7-06F1-4F29-B9EC-63B116216826}" destId="{81130CA8-561F-4BCF-9E1B-1736ABA2222D}" srcOrd="4" destOrd="0" presId="urn:microsoft.com/office/officeart/2018/2/layout/IconLabelList"/>
    <dgm:cxn modelId="{E4376217-89B1-4BED-B87D-7DD2A2BDA97C}" type="presParOf" srcId="{81130CA8-561F-4BCF-9E1B-1736ABA2222D}" destId="{9783BA59-1F43-4273-8A33-5AA6858ACB1A}" srcOrd="0" destOrd="0" presId="urn:microsoft.com/office/officeart/2018/2/layout/IconLabelList"/>
    <dgm:cxn modelId="{9729F8D1-E5F3-4524-A3DF-F4FA2DB02335}" type="presParOf" srcId="{81130CA8-561F-4BCF-9E1B-1736ABA2222D}" destId="{04F86579-7CDF-4A61-8BBC-66D2BD24D632}" srcOrd="1" destOrd="0" presId="urn:microsoft.com/office/officeart/2018/2/layout/IconLabelList"/>
    <dgm:cxn modelId="{81EC48F5-5329-4A0B-A685-E3C866AE40F8}" type="presParOf" srcId="{81130CA8-561F-4BCF-9E1B-1736ABA2222D}" destId="{A3A9DF60-1354-489B-8390-3D59D3E05815}" srcOrd="2" destOrd="0" presId="urn:microsoft.com/office/officeart/2018/2/layout/IconLabelList"/>
    <dgm:cxn modelId="{7E69D095-D911-4951-9BCC-3BF241D1298C}" type="presParOf" srcId="{227506F7-06F1-4F29-B9EC-63B116216826}" destId="{3B90B741-13AC-4325-A0DD-C40B7145A27F}" srcOrd="5" destOrd="0" presId="urn:microsoft.com/office/officeart/2018/2/layout/IconLabelList"/>
    <dgm:cxn modelId="{329360A3-C295-403F-932D-9055B360A53A}" type="presParOf" srcId="{227506F7-06F1-4F29-B9EC-63B116216826}" destId="{CA308FA2-AAB5-40F4-BF3B-663672E53625}" srcOrd="6" destOrd="0" presId="urn:microsoft.com/office/officeart/2018/2/layout/IconLabelList"/>
    <dgm:cxn modelId="{1D6B8010-3A6E-4412-B925-9C6F3A1990EA}" type="presParOf" srcId="{CA308FA2-AAB5-40F4-BF3B-663672E53625}" destId="{7DD954A6-393A-43A2-A63E-43E07EABF5D6}" srcOrd="0" destOrd="0" presId="urn:microsoft.com/office/officeart/2018/2/layout/IconLabelList"/>
    <dgm:cxn modelId="{495F0DC4-740B-4F18-A701-C0817F93D9E1}" type="presParOf" srcId="{CA308FA2-AAB5-40F4-BF3B-663672E53625}" destId="{D171FBF1-C2B3-444C-BA49-44B9E3BF75BE}" srcOrd="1" destOrd="0" presId="urn:microsoft.com/office/officeart/2018/2/layout/IconLabelList"/>
    <dgm:cxn modelId="{91B831D5-FEA8-4F1F-BA64-7EAE53B94E3E}" type="presParOf" srcId="{CA308FA2-AAB5-40F4-BF3B-663672E53625}" destId="{6CE5A390-3A67-45AB-B15C-8444263B28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13F4D-C967-476F-9B94-6E9BBA692E14}">
      <dsp:nvSpPr>
        <dsp:cNvPr id="0" name=""/>
        <dsp:cNvSpPr/>
      </dsp:nvSpPr>
      <dsp:spPr>
        <a:xfrm>
          <a:off x="773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create an optimized search engine system that retrieves information from the internet, based on the search query that the user entered. </a:t>
          </a:r>
        </a:p>
      </dsp:txBody>
      <dsp:txXfrm>
        <a:off x="773" y="1257088"/>
        <a:ext cx="3134320" cy="1885632"/>
      </dsp:txXfrm>
    </dsp:sp>
    <dsp:sp modelId="{8BD052C4-C5DD-461B-B748-14D0D30C0437}">
      <dsp:nvSpPr>
        <dsp:cNvPr id="0" name=""/>
        <dsp:cNvSpPr/>
      </dsp:nvSpPr>
      <dsp:spPr>
        <a:xfrm>
          <a:off x="773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3" y="0"/>
        <a:ext cx="3134320" cy="1257088"/>
      </dsp:txXfrm>
    </dsp:sp>
    <dsp:sp modelId="{67182D78-F425-465A-9967-D71141ABEDFB}">
      <dsp:nvSpPr>
        <dsp:cNvPr id="0" name=""/>
        <dsp:cNvSpPr/>
      </dsp:nvSpPr>
      <dsp:spPr>
        <a:xfrm>
          <a:off x="3385839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34515"/>
              <a:satOff val="-16247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focus on a specific domain of information and provide efficient and best results confined to the knowledge space of that domain. </a:t>
          </a:r>
        </a:p>
      </dsp:txBody>
      <dsp:txXfrm>
        <a:off x="3385839" y="1257088"/>
        <a:ext cx="3134320" cy="1885632"/>
      </dsp:txXfrm>
    </dsp:sp>
    <dsp:sp modelId="{7AFFED77-F894-45C3-BC8B-FA28ABCAEE9B}">
      <dsp:nvSpPr>
        <dsp:cNvPr id="0" name=""/>
        <dsp:cNvSpPr/>
      </dsp:nvSpPr>
      <dsp:spPr>
        <a:xfrm>
          <a:off x="3385839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85839" y="0"/>
        <a:ext cx="3134320" cy="1257088"/>
      </dsp:txXfrm>
    </dsp:sp>
    <dsp:sp modelId="{A4837CC3-447B-4913-85F0-86AA9B98A881}">
      <dsp:nvSpPr>
        <dsp:cNvPr id="0" name=""/>
        <dsp:cNvSpPr/>
      </dsp:nvSpPr>
      <dsp:spPr>
        <a:xfrm>
          <a:off x="6770905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make the process for retrieving information as easy as possible for non-technical users. </a:t>
          </a:r>
        </a:p>
      </dsp:txBody>
      <dsp:txXfrm>
        <a:off x="6770905" y="1257088"/>
        <a:ext cx="3134320" cy="1885632"/>
      </dsp:txXfrm>
    </dsp:sp>
    <dsp:sp modelId="{D26E0BAF-2B8C-451B-90BF-E823E2B6976F}">
      <dsp:nvSpPr>
        <dsp:cNvPr id="0" name=""/>
        <dsp:cNvSpPr/>
      </dsp:nvSpPr>
      <dsp:spPr>
        <a:xfrm>
          <a:off x="6770905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70905" y="0"/>
        <a:ext cx="3134320" cy="1257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B95A8-A6A1-49A6-A5D5-B490F4DFEE18}">
      <dsp:nvSpPr>
        <dsp:cNvPr id="0" name=""/>
        <dsp:cNvSpPr/>
      </dsp:nvSpPr>
      <dsp:spPr>
        <a:xfrm>
          <a:off x="0" y="575528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8004C-4886-481E-9E72-6D707E14DD74}">
      <dsp:nvSpPr>
        <dsp:cNvPr id="0" name=""/>
        <dsp:cNvSpPr/>
      </dsp:nvSpPr>
      <dsp:spPr>
        <a:xfrm>
          <a:off x="321410" y="814593"/>
          <a:ext cx="584382" cy="58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7F9DB-DA63-4C93-89C3-CD6865D1D23C}">
      <dsp:nvSpPr>
        <dsp:cNvPr id="0" name=""/>
        <dsp:cNvSpPr/>
      </dsp:nvSpPr>
      <dsp:spPr>
        <a:xfrm>
          <a:off x="1227203" y="575528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only focuses on the domain of Music. We have considered the attributes like song name, singer name, genre, best playlist of 2021 and so on.</a:t>
          </a:r>
        </a:p>
      </dsp:txBody>
      <dsp:txXfrm>
        <a:off x="1227203" y="575528"/>
        <a:ext cx="8678796" cy="1062513"/>
      </dsp:txXfrm>
    </dsp:sp>
    <dsp:sp modelId="{6626CADC-76AB-440F-9226-73BEB9900406}">
      <dsp:nvSpPr>
        <dsp:cNvPr id="0" name=""/>
        <dsp:cNvSpPr/>
      </dsp:nvSpPr>
      <dsp:spPr>
        <a:xfrm>
          <a:off x="0" y="1903670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4607D-DE8A-41F5-A8D9-A3BEF7EFB880}">
      <dsp:nvSpPr>
        <dsp:cNvPr id="0" name=""/>
        <dsp:cNvSpPr/>
      </dsp:nvSpPr>
      <dsp:spPr>
        <a:xfrm>
          <a:off x="321410" y="2142735"/>
          <a:ext cx="584382" cy="584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FB13D-C626-4A87-9953-72967FD8CB80}">
      <dsp:nvSpPr>
        <dsp:cNvPr id="0" name=""/>
        <dsp:cNvSpPr/>
      </dsp:nvSpPr>
      <dsp:spPr>
        <a:xfrm>
          <a:off x="1227203" y="1903670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is a simple and quick responsive search engine which will be user friendly.</a:t>
          </a:r>
        </a:p>
      </dsp:txBody>
      <dsp:txXfrm>
        <a:off x="1227203" y="1903670"/>
        <a:ext cx="8678796" cy="1062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A9A58-18D1-4CCB-AFEA-5C2958A74C85}">
      <dsp:nvSpPr>
        <dsp:cNvPr id="0" name=""/>
        <dsp:cNvSpPr/>
      </dsp:nvSpPr>
      <dsp:spPr>
        <a:xfrm>
          <a:off x="1031742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C1D35-D2C0-4D54-B701-9B579E02EB91}">
      <dsp:nvSpPr>
        <dsp:cNvPr id="0" name=""/>
        <dsp:cNvSpPr/>
      </dsp:nvSpPr>
      <dsp:spPr>
        <a:xfrm>
          <a:off x="616019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Complete all functional features </a:t>
          </a:r>
        </a:p>
      </dsp:txBody>
      <dsp:txXfrm>
        <a:off x="616019" y="1207458"/>
        <a:ext cx="1511718" cy="604687"/>
      </dsp:txXfrm>
    </dsp:sp>
    <dsp:sp modelId="{0996524B-6683-42C7-A940-89524ED791D0}">
      <dsp:nvSpPr>
        <dsp:cNvPr id="0" name=""/>
        <dsp:cNvSpPr/>
      </dsp:nvSpPr>
      <dsp:spPr>
        <a:xfrm>
          <a:off x="2808011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8180D-297B-4665-A712-E41FD23EDD20}">
      <dsp:nvSpPr>
        <dsp:cNvPr id="0" name=""/>
        <dsp:cNvSpPr/>
      </dsp:nvSpPr>
      <dsp:spPr>
        <a:xfrm>
          <a:off x="2392289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Maintain consistency with non-functional requirements</a:t>
          </a:r>
        </a:p>
      </dsp:txBody>
      <dsp:txXfrm>
        <a:off x="2392289" y="1207458"/>
        <a:ext cx="1511718" cy="604687"/>
      </dsp:txXfrm>
    </dsp:sp>
    <dsp:sp modelId="{9783BA59-1F43-4273-8A33-5AA6858ACB1A}">
      <dsp:nvSpPr>
        <dsp:cNvPr id="0" name=""/>
        <dsp:cNvSpPr/>
      </dsp:nvSpPr>
      <dsp:spPr>
        <a:xfrm>
          <a:off x="4584281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9DF60-1354-489B-8390-3D59D3E05815}">
      <dsp:nvSpPr>
        <dsp:cNvPr id="0" name=""/>
        <dsp:cNvSpPr/>
      </dsp:nvSpPr>
      <dsp:spPr>
        <a:xfrm>
          <a:off x="4168558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Improve search results</a:t>
          </a:r>
        </a:p>
      </dsp:txBody>
      <dsp:txXfrm>
        <a:off x="4168558" y="1207458"/>
        <a:ext cx="1511718" cy="604687"/>
      </dsp:txXfrm>
    </dsp:sp>
    <dsp:sp modelId="{7DD954A6-393A-43A2-A63E-43E07EABF5D6}">
      <dsp:nvSpPr>
        <dsp:cNvPr id="0" name=""/>
        <dsp:cNvSpPr/>
      </dsp:nvSpPr>
      <dsp:spPr>
        <a:xfrm>
          <a:off x="2808011" y="2190075"/>
          <a:ext cx="680273" cy="680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5A390-3A67-45AB-B15C-8444263B2822}">
      <dsp:nvSpPr>
        <dsp:cNvPr id="0" name=""/>
        <dsp:cNvSpPr/>
      </dsp:nvSpPr>
      <dsp:spPr>
        <a:xfrm>
          <a:off x="2392289" y="3110482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further features as per time availability</a:t>
          </a:r>
        </a:p>
      </dsp:txBody>
      <dsp:txXfrm>
        <a:off x="2392289" y="3110482"/>
        <a:ext cx="1511718" cy="60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44A78-B638-AA47-8116-986FC21C12E7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F7A23-8EB6-704D-AD5A-85B46F76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3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586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5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8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1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1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0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0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4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0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6FBC53-A7C2-6788-1BD4-D7C3AEEBE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378" y="2505868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TUNES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MODERNISED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Search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3CCF4-259F-BA6D-C8E5-B34411C82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252" y="3983296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 into the symphony of music</a:t>
            </a:r>
          </a:p>
        </p:txBody>
      </p:sp>
    </p:spTree>
    <p:extLst>
      <p:ext uri="{BB962C8B-B14F-4D97-AF65-F5344CB8AC3E}">
        <p14:creationId xmlns:p14="http://schemas.microsoft.com/office/powerpoint/2010/main" val="98945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3E7358-CE61-D247-81C0-2EB3B412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702" y="116116"/>
            <a:ext cx="6497336" cy="65299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805916-AAD9-511B-F019-83E9D12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422899"/>
            <a:ext cx="1503816" cy="368301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5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66402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932AFF9F-BEBF-9A69-D218-D99C4D53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96" y="562769"/>
            <a:ext cx="6728828" cy="54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75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clicks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16351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632E43-21FC-1867-DFF1-3308FDD8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19" y="636587"/>
            <a:ext cx="6844045" cy="5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062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crawl request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5745482"/>
            <a:ext cx="5831944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F7DB0F-FCD8-338C-64FB-8D01D0E7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05" y="1010950"/>
            <a:ext cx="6844045" cy="47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40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login 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153987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EB08D5F-8FC5-D6E5-C69A-592C33FC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9" y="728670"/>
            <a:ext cx="674734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71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23C915-2809-0BA6-7F1A-DEA80E28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System architecture</a:t>
            </a: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DF37958-3C01-1D09-CA40-5EB3E375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87" y="951493"/>
            <a:ext cx="5560027" cy="31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1B93F-2683-00C0-15B5-575DE75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2406346"/>
            <a:ext cx="2851417" cy="147857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Demo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FBE09E-3538-A125-9282-2093A2D3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5945187"/>
            <a:ext cx="2862444" cy="261601"/>
          </a:xfrm>
        </p:spPr>
        <p:txBody>
          <a:bodyPr>
            <a:normAutofit fontScale="77500" lnSpcReduction="20000"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nterim Project I demo">
            <a:hlinkClick r:id="" action="ppaction://media"/>
            <a:extLst>
              <a:ext uri="{FF2B5EF4-FFF2-40B4-BE49-F238E27FC236}">
                <a16:creationId xmlns:a16="http://schemas.microsoft.com/office/drawing/2014/main" id="{8B28A2ED-5B38-6B1E-A6F9-6A26F079B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1778" y="1501861"/>
            <a:ext cx="6844045" cy="38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13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7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1DDF1-1A97-FE73-5524-F8C5F08F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planning</a:t>
            </a:r>
          </a:p>
        </p:txBody>
      </p:sp>
      <p:sp useBgFill="1">
        <p:nvSpPr>
          <p:cNvPr id="64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68CA90-D118-35D8-1FED-00C423350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7955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5483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F9975B-AE5D-9E24-815A-282578344C0E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090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991A-9675-2185-0C7A-FDD0CB30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AIM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4D88BC-C1AB-EB47-5E3A-0FD3E92E0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83833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71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794E-F8F9-6BE1-3511-76B90FBF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Domain: Music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DD24DC8-195A-C6F2-0757-CADD67EED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74545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853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Manan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(MUD200000)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Patel(LDP210000)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Namrata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Thaker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(NDT200003)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Akash Ramani(AXR200012)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Fenil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Godhani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(FKG210000)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Shingvi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(YXS210018)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Kolhe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(YSK210001)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Nishant Ramani(NXR210001)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Nischal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Sudeep(NTS200000)</a:t>
            </a:r>
          </a:p>
          <a:p>
            <a:pPr>
              <a:lnSpc>
                <a:spcPct val="110000"/>
              </a:lnSpc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4698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A4700-3BB8-F7F3-4425-0FF0BFE9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0327-831F-2E78-1445-1D7A885B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Case sensitive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Hyperlink enforcement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Specifying OR/AND/NOT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Multiple search engines to run concurrently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Deletion of out-of-date URL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Listing of the query result in ascending alphabetical order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Most frequently search query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Setting the number of results to show per page, and navigation between pages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Autofill, while correcting typographical errors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Filtering out symbols that are not meaningful, according to the user configuration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572991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160693-8640-7A90-065E-D9D059D0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E42F-3A03-4BCA-88F7-AC8A19B6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 It should be easy to understand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Portable: Search Engine should be able to run on any system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Enhancive: Can add new features and functionality as time goes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Responsive: The search engine should give results within a few milliseconds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Adaptive: It should be able to adapt any new changes in system without affecting any other functionalities.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Concurrency: More than one user can be able to access the search engine simultaneously. </a:t>
            </a:r>
          </a:p>
          <a:p>
            <a:pPr>
              <a:lnSpc>
                <a:spcPct val="110000"/>
              </a:lnSpc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947096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picture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37" descr="Diagram, schematic&#10;&#10;Description automatically generated">
            <a:extLst>
              <a:ext uri="{FF2B5EF4-FFF2-40B4-BE49-F238E27FC236}">
                <a16:creationId xmlns:a16="http://schemas.microsoft.com/office/drawing/2014/main" id="{E577634A-451C-A483-97BD-3925B668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084" y="442240"/>
            <a:ext cx="6009580" cy="6143617"/>
          </a:xfrm>
        </p:spPr>
      </p:pic>
    </p:spTree>
    <p:extLst>
      <p:ext uri="{BB962C8B-B14F-4D97-AF65-F5344CB8AC3E}">
        <p14:creationId xmlns:p14="http://schemas.microsoft.com/office/powerpoint/2010/main" val="1726690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43" name="Group 24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Domain model diagram</a:t>
            </a:r>
          </a:p>
        </p:txBody>
      </p:sp>
      <p:sp>
        <p:nvSpPr>
          <p:cNvPr id="34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837D36-D191-4266-1E94-E4E83D369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9" r="1" b="4229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09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BD785C7-AA2D-9F1E-3D4F-A0FADA34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5885" y="912813"/>
            <a:ext cx="6523348" cy="53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4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{BE2488B6-B81F-7948-A092-E862F261E434}tf10001122</Template>
  <TotalTime>407</TotalTime>
  <Words>397</Words>
  <Application>Microsoft Office PowerPoint</Application>
  <PresentationFormat>Widescreen</PresentationFormat>
  <Paragraphs>56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Times New Roman</vt:lpstr>
      <vt:lpstr>Tw Cen MT</vt:lpstr>
      <vt:lpstr>Circuit</vt:lpstr>
      <vt:lpstr>TECH TUNES   A MODERNISED Music Search Engine</vt:lpstr>
      <vt:lpstr>AIM</vt:lpstr>
      <vt:lpstr>Domain: Music</vt:lpstr>
      <vt:lpstr>Members</vt:lpstr>
      <vt:lpstr>Functional Requirements</vt:lpstr>
      <vt:lpstr>Non-Functional Requirements</vt:lpstr>
      <vt:lpstr>Big picture diagram</vt:lpstr>
      <vt:lpstr>Domain model diagram</vt:lpstr>
      <vt:lpstr>USE CASE  DIaGRAM</vt:lpstr>
      <vt:lpstr>Class Diagram</vt:lpstr>
      <vt:lpstr>Sequence diagram: user search</vt:lpstr>
      <vt:lpstr>Sequence diagram: User clicks url </vt:lpstr>
      <vt:lpstr>Sequence diagram: administrator crawl request</vt:lpstr>
      <vt:lpstr>Sequence diagram: administrator login </vt:lpstr>
      <vt:lpstr>System architecture</vt:lpstr>
      <vt:lpstr>Demo</vt:lpstr>
      <vt:lpstr>Future planning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tunes  Music Engine</dc:title>
  <dc:creator>Patel, Lipi Dharmendra</dc:creator>
  <cp:lastModifiedBy>Dalal, Manan Uday</cp:lastModifiedBy>
  <cp:revision>4</cp:revision>
  <dcterms:created xsi:type="dcterms:W3CDTF">2022-06-16T01:08:51Z</dcterms:created>
  <dcterms:modified xsi:type="dcterms:W3CDTF">2022-06-16T17:47:10Z</dcterms:modified>
</cp:coreProperties>
</file>